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72" r:id="rId2"/>
    <p:sldId id="267" r:id="rId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36"/>
    <p:restoredTop sz="97521"/>
  </p:normalViewPr>
  <p:slideViewPr>
    <p:cSldViewPr snapToGrid="0">
      <p:cViewPr varScale="1">
        <p:scale>
          <a:sx n="114" d="100"/>
          <a:sy n="114" d="100"/>
        </p:scale>
        <p:origin x="69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28808-26D1-4F4B-96F4-F3082078D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008" y="1122362"/>
            <a:ext cx="8816632" cy="357155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E0C639-B0CD-4365-98A9-C1E5FF6CF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008" y="5521960"/>
            <a:ext cx="8816632" cy="94487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0C52-E6BB-4B27-B5D8-2D33B2497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7C649-4A0C-4EF2-8FC1-2BCF0BF95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E03F2-D0FE-49BB-8AEC-E99C4DB2D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A7CC8F-56A6-423D-B67A-8BA89D3EC911}"/>
              </a:ext>
            </a:extLst>
          </p:cNvPr>
          <p:cNvCxnSpPr>
            <a:cxnSpLocks/>
          </p:cNvCxnSpPr>
          <p:nvPr/>
        </p:nvCxnSpPr>
        <p:spPr>
          <a:xfrm flipH="1">
            <a:off x="4" y="5143500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360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56D52-667C-4E67-9038-A0BDFD8CC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3E72AC-0272-475A-BD25-2AB7AC1DE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FBFF2-9ECB-4CDD-87FA-9DD1F87BF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C12B3-DAF5-4BA7-A3A6-D0284716D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171AE-4A11-4035-A072-9AC4053FF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75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A52E95-2F50-48D3-B00E-4C259644E7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50174" y="838199"/>
            <a:ext cx="2303626" cy="5338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17C9B-4E02-49C8-B6DF-65ED3C990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38199"/>
            <a:ext cx="7734300" cy="5338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CA10C-AC31-4D80-B78F-08E48CDCB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AB5B7-F312-4BC9-A5D3-72E065D1B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2E489-5442-4698-B6E3-3421A97C2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1F3A7E1-F157-4338-B7F7-9C0A2D60B7FF}"/>
              </a:ext>
            </a:extLst>
          </p:cNvPr>
          <p:cNvCxnSpPr>
            <a:cxnSpLocks/>
          </p:cNvCxnSpPr>
          <p:nvPr/>
        </p:nvCxnSpPr>
        <p:spPr>
          <a:xfrm>
            <a:off x="8811337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205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05B5E-C545-4763-BA47-4C2C0FCA5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263F8-8E34-4910-BF7A-F1C5A9968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E74E5-D20D-4AB7-8D98-F336CE0EC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D23AA-8F22-4B09-8FAA-CD16E5D66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8A028-A0C8-45E7-915E-B83FF59C9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78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9F01F-198D-4AAD-B4FB-AD3B44981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200"/>
            <a:ext cx="9438640" cy="4114800"/>
          </a:xfrm>
        </p:spPr>
        <p:txBody>
          <a:bodyPr anchor="t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BCC2B-311B-4FB6-B3A5-26F68055A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217160"/>
            <a:ext cx="9438640" cy="80264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CB73D-2D6B-4FA6-89A4-DCC89F80E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0C188-FF43-44C1-A005-679168D5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D1188-DA27-47B2-8176-31193EEC4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20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B5A25-7E99-42A8-8D6D-648EFE203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501DC-62B7-42BD-A941-D34E92719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79"/>
            <a:ext cx="5181600" cy="4165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5C5C1-4FD4-4958-99A0-BDADECA33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11679"/>
            <a:ext cx="5181600" cy="4165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D1B234-5D54-44E5-B41D-B205AAF50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7BCDB-6B96-45D6-B5E9-823A96EBD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39C5F-F16F-4AFD-98D1-FA3BB96AF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6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44C1F-0040-4BBF-81A6-FD2E30637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7978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894A7-1DA1-44C1-8ED0-716279430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824035"/>
            <a:ext cx="4997132" cy="681040"/>
          </a:xfrm>
        </p:spPr>
        <p:txBody>
          <a:bodyPr anchor="b"/>
          <a:lstStyle>
            <a:lvl1pPr marL="0" indent="0">
              <a:buNone/>
              <a:defRPr sz="2400" b="1" i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9AB945-31E2-4B60-9076-CBB8F8594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99713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71B3EA-2E84-4B8B-A104-81BD577424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5080" y="1824035"/>
            <a:ext cx="5000308" cy="681040"/>
          </a:xfrm>
        </p:spPr>
        <p:txBody>
          <a:bodyPr anchor="b"/>
          <a:lstStyle>
            <a:lvl1pPr marL="0" indent="0">
              <a:buNone/>
              <a:defRPr sz="2400" b="1" i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511AB8-302C-476E-B80A-AA739911E3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5080" y="2505075"/>
            <a:ext cx="500030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B47C29-FE34-4E6E-9921-78C54673A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F6B420-A9CE-4BB6-A653-5C3ABC7D6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1DF8FE-1179-4798-B16D-AF1DFA266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83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66F1A-0A68-4048-808F-CD7A9F3B0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592"/>
            <a:ext cx="10515600" cy="1573223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ACB3E6-5365-48F5-8D2A-0B002BA35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7D8EE9-4D97-4B2F-8D38-41CB9EE77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2C5952-0A27-4FAB-A3FD-120037876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70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D08427-909D-4679-9192-BC99557A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8E39A6-1E09-42B5-85B4-7E8B5AB2A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38940-01DD-4C97-8649-E01C3B0ED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3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93B3D-D568-40B4-A73A-1C8EA9ABB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691818" cy="1701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86EB3-917A-43B7-85BB-D00B5D2F0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4798" y="987425"/>
            <a:ext cx="5840589" cy="503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7AC029-3BC1-4637-A7F9-BC786DC26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372360"/>
            <a:ext cx="3691817" cy="349662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0B948-89C5-4AC5-B7A0-17136F5C5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A6C8C5-652F-46CB-BD26-E262B057F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FB50CB-E91F-4B71-81F0-800F2B51A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B69B885-FDB8-4C62-A285-A0CDC49A6B0C}"/>
              </a:ext>
            </a:extLst>
          </p:cNvPr>
          <p:cNvCxnSpPr>
            <a:cxnSpLocks/>
          </p:cNvCxnSpPr>
          <p:nvPr/>
        </p:nvCxnSpPr>
        <p:spPr>
          <a:xfrm>
            <a:off x="502320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484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F941E-6445-4840-81AE-104EF7A4F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696652" cy="1701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F8B866-E32B-4AE7-AEF3-6974AE3288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86120" y="838200"/>
            <a:ext cx="5603238" cy="5181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2ABB7A-E157-499A-B224-C2313181F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367280"/>
            <a:ext cx="3696652" cy="35017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C77283-E2B8-405E-BB6E-9F121140E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21F05-EB94-417F-B19B-96FF3D9EC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7C3C7-B6DB-4064-8E66-9FB770C8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E233FA-220A-423F-907E-5F81526A28A0}"/>
              </a:ext>
            </a:extLst>
          </p:cNvPr>
          <p:cNvCxnSpPr>
            <a:cxnSpLocks/>
          </p:cNvCxnSpPr>
          <p:nvPr/>
        </p:nvCxnSpPr>
        <p:spPr>
          <a:xfrm>
            <a:off x="502320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590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476A66-BE83-43F9-A28B-02DF7879A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4990"/>
            <a:ext cx="10515600" cy="11168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D76E94-F276-4F0F-8DD9-B1F8A3198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61469"/>
            <a:ext cx="1051560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D964E-3A2E-4DB9-B96A-EDE144A47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6CCBF3A-D7FB-4B97-8FD5-6FFB20CB1E8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CB382-EE11-430D-941A-DB76EEB7F2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562FE-ACD1-43F2-A3DE-5B11E10B7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EB34A3B-1FD5-48FF-9982-1E64C864C01D}"/>
              </a:ext>
            </a:extLst>
          </p:cNvPr>
          <p:cNvCxnSpPr>
            <a:cxnSpLocks/>
          </p:cNvCxnSpPr>
          <p:nvPr/>
        </p:nvCxnSpPr>
        <p:spPr>
          <a:xfrm flipH="1">
            <a:off x="4" y="1824111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434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72" r:id="rId6"/>
    <p:sldLayoutId id="2147483667" r:id="rId7"/>
    <p:sldLayoutId id="2147483668" r:id="rId8"/>
    <p:sldLayoutId id="2147483669" r:id="rId9"/>
    <p:sldLayoutId id="2147483671" r:id="rId10"/>
    <p:sldLayoutId id="21474836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Goudy Old Style" panose="02020502050305020303" pitchFamily="18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Goudy Old Style" panose="02020502050305020303" pitchFamily="18" charset="0"/>
        <a:buChar char="–"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E3A3B962-4E0B-1472-8230-54B80D2566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1D52B3A-A69F-77F2-5391-85718FA051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4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FCDF4F6B-D7DC-DCF4-6745-88C4E5622D82}"/>
              </a:ext>
            </a:extLst>
          </p:cNvPr>
          <p:cNvSpPr txBox="1"/>
          <p:nvPr/>
        </p:nvSpPr>
        <p:spPr>
          <a:xfrm>
            <a:off x="338778" y="-3488767"/>
            <a:ext cx="5127744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fi-FI" dirty="0">
                <a:effectLst/>
                <a:latin typeface="Helvetica" pitchFamily="2" charset="0"/>
              </a:rPr>
            </a:br>
            <a:endParaRPr lang="fi-FI" dirty="0">
              <a:effectLst/>
              <a:latin typeface="Helvetica" pitchFamily="2" charset="0"/>
            </a:endParaRPr>
          </a:p>
          <a:p>
            <a:br>
              <a:rPr lang="fi-FI" dirty="0">
                <a:effectLst/>
                <a:latin typeface="Helvetica" pitchFamily="2" charset="0"/>
              </a:rPr>
            </a:br>
            <a:endParaRPr lang="fi-FI" dirty="0">
              <a:effectLst/>
              <a:latin typeface="Helvetica" pitchFamily="2" charset="0"/>
            </a:endParaRPr>
          </a:p>
          <a:p>
            <a:br>
              <a:rPr lang="fi-FI" dirty="0">
                <a:effectLst/>
                <a:latin typeface="Helvetica" pitchFamily="2" charset="0"/>
              </a:rPr>
            </a:br>
            <a:endParaRPr lang="fi-FI" dirty="0">
              <a:effectLst/>
              <a:latin typeface="Helvetica" pitchFamily="2" charset="0"/>
            </a:endParaRPr>
          </a:p>
          <a:p>
            <a:br>
              <a:rPr lang="fi-FI" dirty="0">
                <a:effectLst/>
                <a:latin typeface="Helvetica" pitchFamily="2" charset="0"/>
              </a:rPr>
            </a:br>
            <a:endParaRPr lang="fi-FI" dirty="0">
              <a:effectLst/>
              <a:latin typeface="Helvetica" pitchFamily="2" charset="0"/>
            </a:endParaRPr>
          </a:p>
          <a:p>
            <a:br>
              <a:rPr lang="fi-FI" dirty="0">
                <a:effectLst/>
                <a:latin typeface="Helvetica" pitchFamily="2" charset="0"/>
              </a:rPr>
            </a:br>
            <a:endParaRPr lang="fi-FI" dirty="0">
              <a:effectLst/>
              <a:latin typeface="Helvetica" pitchFamily="2" charset="0"/>
            </a:endParaRPr>
          </a:p>
          <a:p>
            <a:br>
              <a:rPr lang="fi-FI" dirty="0">
                <a:effectLst/>
                <a:latin typeface="Helvetica" pitchFamily="2" charset="0"/>
              </a:rPr>
            </a:br>
            <a:endParaRPr lang="fi-FI" dirty="0">
              <a:effectLst/>
              <a:latin typeface="Helvetica" pitchFamily="2" charset="0"/>
            </a:endParaRPr>
          </a:p>
          <a:p>
            <a:br>
              <a:rPr lang="fi-FI" dirty="0">
                <a:effectLst/>
                <a:latin typeface="Helvetica" pitchFamily="2" charset="0"/>
              </a:rPr>
            </a:br>
            <a:endParaRPr lang="fi-FI" dirty="0">
              <a:effectLst/>
              <a:latin typeface="Helvetica" pitchFamily="2" charset="0"/>
            </a:endParaRPr>
          </a:p>
          <a:p>
            <a:br>
              <a:rPr lang="fi-FI" dirty="0">
                <a:effectLst/>
                <a:latin typeface="Times New Roman" panose="02020603050405020304" pitchFamily="18" charset="0"/>
              </a:rPr>
            </a:br>
            <a:endParaRPr lang="fi-FI" dirty="0">
              <a:effectLst/>
              <a:latin typeface="Times New Roman" panose="02020603050405020304" pitchFamily="18" charset="0"/>
            </a:endParaRPr>
          </a:p>
          <a:p>
            <a:endParaRPr lang="fi-FI" sz="1400" b="1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endParaRPr lang="fi-FI" sz="1400" dirty="0">
              <a:solidFill>
                <a:srgbClr val="FFFFFF"/>
              </a:solidFill>
              <a:effectLst/>
              <a:latin typeface="Helvetica" pitchFamily="2" charset="0"/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6715351B-A30E-A158-F4DC-03C4CC5689F1}"/>
              </a:ext>
            </a:extLst>
          </p:cNvPr>
          <p:cNvSpPr txBox="1"/>
          <p:nvPr/>
        </p:nvSpPr>
        <p:spPr>
          <a:xfrm>
            <a:off x="338758" y="624469"/>
            <a:ext cx="3731406" cy="69249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Tervetuloa!</a:t>
            </a:r>
          </a:p>
          <a:p>
            <a:endParaRPr lang="fi-FI" sz="6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RIA-RKL</a:t>
            </a:r>
          </a:p>
          <a:p>
            <a:r>
              <a:rPr lang="fi-FI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Yrittäjäpäivään</a:t>
            </a:r>
          </a:p>
          <a:p>
            <a:endParaRPr lang="fi-FI" sz="4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1.11.2023</a:t>
            </a:r>
          </a:p>
          <a:p>
            <a:endParaRPr lang="fi-FI" sz="4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sz="4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sz="6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367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E3A3B962-4E0B-1472-8230-54B80D2566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1D52B3A-A69F-77F2-5391-85718FA051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4"/>
          <a:stretch/>
        </p:blipFill>
        <p:spPr>
          <a:xfrm>
            <a:off x="20" y="-360947"/>
            <a:ext cx="12191980" cy="6857990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FCDF4F6B-D7DC-DCF4-6745-88C4E5622D82}"/>
              </a:ext>
            </a:extLst>
          </p:cNvPr>
          <p:cNvSpPr txBox="1"/>
          <p:nvPr/>
        </p:nvSpPr>
        <p:spPr>
          <a:xfrm>
            <a:off x="289896" y="-3982062"/>
            <a:ext cx="5127744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fi-FI">
                <a:effectLst/>
                <a:latin typeface="Helvetica" pitchFamily="2" charset="0"/>
              </a:rPr>
            </a:br>
            <a:endParaRPr lang="fi-FI">
              <a:effectLst/>
              <a:latin typeface="Helvetica" pitchFamily="2" charset="0"/>
            </a:endParaRPr>
          </a:p>
          <a:p>
            <a:br>
              <a:rPr lang="fi-FI">
                <a:effectLst/>
                <a:latin typeface="Helvetica" pitchFamily="2" charset="0"/>
              </a:rPr>
            </a:br>
            <a:endParaRPr lang="fi-FI">
              <a:effectLst/>
              <a:latin typeface="Helvetica" pitchFamily="2" charset="0"/>
            </a:endParaRPr>
          </a:p>
          <a:p>
            <a:br>
              <a:rPr lang="fi-FI">
                <a:effectLst/>
                <a:latin typeface="Helvetica" pitchFamily="2" charset="0"/>
              </a:rPr>
            </a:br>
            <a:endParaRPr lang="fi-FI">
              <a:effectLst/>
              <a:latin typeface="Helvetica" pitchFamily="2" charset="0"/>
            </a:endParaRPr>
          </a:p>
          <a:p>
            <a:br>
              <a:rPr lang="fi-FI">
                <a:effectLst/>
                <a:latin typeface="Helvetica" pitchFamily="2" charset="0"/>
              </a:rPr>
            </a:br>
            <a:endParaRPr lang="fi-FI">
              <a:effectLst/>
              <a:latin typeface="Helvetica" pitchFamily="2" charset="0"/>
            </a:endParaRPr>
          </a:p>
          <a:p>
            <a:br>
              <a:rPr lang="fi-FI">
                <a:effectLst/>
                <a:latin typeface="Helvetica" pitchFamily="2" charset="0"/>
              </a:rPr>
            </a:br>
            <a:endParaRPr lang="fi-FI">
              <a:effectLst/>
              <a:latin typeface="Helvetica" pitchFamily="2" charset="0"/>
            </a:endParaRPr>
          </a:p>
          <a:p>
            <a:br>
              <a:rPr lang="fi-FI">
                <a:effectLst/>
                <a:latin typeface="Helvetica" pitchFamily="2" charset="0"/>
              </a:rPr>
            </a:br>
            <a:endParaRPr lang="fi-FI">
              <a:effectLst/>
              <a:latin typeface="Helvetica" pitchFamily="2" charset="0"/>
            </a:endParaRPr>
          </a:p>
          <a:p>
            <a:br>
              <a:rPr lang="fi-FI">
                <a:effectLst/>
                <a:latin typeface="Helvetica" pitchFamily="2" charset="0"/>
              </a:rPr>
            </a:br>
            <a:endParaRPr lang="fi-FI">
              <a:effectLst/>
              <a:latin typeface="Helvetica" pitchFamily="2" charset="0"/>
            </a:endParaRPr>
          </a:p>
          <a:p>
            <a:br>
              <a:rPr lang="fi-FI">
                <a:effectLst/>
                <a:latin typeface="Times New Roman" panose="02020603050405020304" pitchFamily="18" charset="0"/>
              </a:rPr>
            </a:br>
            <a:endParaRPr lang="fi-FI">
              <a:effectLst/>
              <a:latin typeface="Times New Roman" panose="02020603050405020304" pitchFamily="18" charset="0"/>
            </a:endParaRPr>
          </a:p>
          <a:p>
            <a:br>
              <a:rPr lang="fi-FI">
                <a:effectLst/>
                <a:latin typeface="Helvetica" pitchFamily="2" charset="0"/>
              </a:rPr>
            </a:br>
            <a:endParaRPr lang="fi-FI">
              <a:effectLst/>
              <a:latin typeface="Helvetica" pitchFamily="2" charset="0"/>
            </a:endParaRPr>
          </a:p>
          <a:p>
            <a:endParaRPr lang="fi-FI" sz="2400">
              <a:effectLst/>
              <a:latin typeface="Helvetica" pitchFamily="2" charset="0"/>
            </a:endParaRPr>
          </a:p>
          <a:p>
            <a:br>
              <a:rPr lang="fi-FI" sz="2400">
                <a:effectLst/>
                <a:latin typeface="Helvetica" pitchFamily="2" charset="0"/>
              </a:rPr>
            </a:br>
            <a:endParaRPr lang="fi-FI" dirty="0">
              <a:solidFill>
                <a:srgbClr val="FFFFFF"/>
              </a:solidFill>
              <a:effectLst/>
              <a:latin typeface="Helvetica" pitchFamily="2" charset="0"/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6715351B-A30E-A158-F4DC-03C4CC5689F1}"/>
              </a:ext>
            </a:extLst>
          </p:cNvPr>
          <p:cNvSpPr txBox="1"/>
          <p:nvPr/>
        </p:nvSpPr>
        <p:spPr>
          <a:xfrm>
            <a:off x="278598" y="83045"/>
            <a:ext cx="22974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Ohjelma</a:t>
            </a:r>
            <a:endParaRPr lang="fi-FI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2CE75E7-827A-8A2C-13E4-2D977099D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305" y="1206988"/>
            <a:ext cx="5929695" cy="53730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11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10:00 	</a:t>
            </a:r>
            <a:r>
              <a:rPr lang="fi-FI" sz="12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Yrittäjäpäivän avaus </a:t>
            </a:r>
          </a:p>
          <a:p>
            <a:pPr marL="0" indent="0">
              <a:buNone/>
            </a:pPr>
            <a:r>
              <a:rPr lang="fi-FI" sz="11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fi-FI" sz="110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Toimitusjohtaja </a:t>
            </a:r>
            <a:r>
              <a:rPr lang="fi-FI" sz="11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Kirsi Mettälä</a:t>
            </a:r>
            <a:r>
              <a:rPr lang="fi-FI" sz="110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RIA</a:t>
            </a:r>
          </a:p>
          <a:p>
            <a:pPr marL="0" indent="0">
              <a:buNone/>
            </a:pPr>
            <a:r>
              <a:rPr lang="fi-FI" sz="11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10:05 	</a:t>
            </a:r>
            <a:r>
              <a:rPr lang="fi-FI" sz="12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Yhteistyökumppanin tervehdys </a:t>
            </a:r>
          </a:p>
          <a:p>
            <a:pPr marL="0" indent="0">
              <a:buNone/>
            </a:pPr>
            <a:r>
              <a:rPr lang="fi-FI" sz="11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fi-FI" sz="110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Johtaja </a:t>
            </a:r>
            <a:r>
              <a:rPr lang="fi-FI" sz="11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Olli </a:t>
            </a:r>
            <a:r>
              <a:rPr lang="fi-FI" sz="11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Pere</a:t>
            </a:r>
            <a:r>
              <a:rPr lang="fi-FI" sz="110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K-Rauta</a:t>
            </a:r>
          </a:p>
          <a:p>
            <a:pPr marL="0" indent="0">
              <a:buNone/>
            </a:pPr>
            <a:r>
              <a:rPr lang="fi-FI" sz="11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10:15 	</a:t>
            </a:r>
            <a:r>
              <a:rPr lang="fi-FI" sz="12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Rakennusalan suhdannetilanne </a:t>
            </a:r>
            <a:endParaRPr lang="fi-FI" sz="110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fi-FI" sz="11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fi-FI" sz="110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Johtava neuvonantaja </a:t>
            </a:r>
            <a:r>
              <a:rPr lang="fi-FI" sz="11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Pekka </a:t>
            </a:r>
            <a:r>
              <a:rPr lang="fi-FI" sz="11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Pajakkala</a:t>
            </a:r>
            <a:r>
              <a:rPr lang="fi-FI" sz="110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fi-FI" sz="110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Forecon</a:t>
            </a:r>
            <a:r>
              <a:rPr lang="fi-FI" sz="110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Oy</a:t>
            </a:r>
          </a:p>
          <a:p>
            <a:pPr marL="0" indent="0">
              <a:buNone/>
            </a:pPr>
            <a:r>
              <a:rPr lang="fi-FI" sz="11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11:00 	</a:t>
            </a:r>
            <a:r>
              <a:rPr lang="fi-FI" sz="12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Uusi rakentamislaki ja pätevyydet </a:t>
            </a:r>
          </a:p>
          <a:p>
            <a:pPr marL="0" indent="0">
              <a:buNone/>
            </a:pPr>
            <a:r>
              <a:rPr lang="fi-FI" sz="11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fi-FI" sz="110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Asiamies </a:t>
            </a:r>
            <a:r>
              <a:rPr lang="fi-FI" sz="11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Jani Kemppainen</a:t>
            </a:r>
            <a:r>
              <a:rPr lang="fi-FI" sz="110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Rakennusteollisuus RT</a:t>
            </a:r>
          </a:p>
          <a:p>
            <a:pPr marL="0" indent="0">
              <a:buNone/>
            </a:pPr>
            <a:r>
              <a:rPr lang="fi-FI" sz="11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11:40 	</a:t>
            </a:r>
            <a:r>
              <a:rPr lang="fi-FI" sz="12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Mitä hallitusohjelma lupaa yrittäjälle? </a:t>
            </a:r>
          </a:p>
          <a:p>
            <a:pPr marL="0" indent="0">
              <a:buNone/>
            </a:pPr>
            <a:r>
              <a:rPr lang="fi-FI" sz="11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fi-FI" sz="110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Johtaja </a:t>
            </a:r>
            <a:r>
              <a:rPr lang="fi-FI" sz="11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Harri Jaskari</a:t>
            </a:r>
            <a:r>
              <a:rPr lang="fi-FI" sz="110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Suomen Yrittäjät</a:t>
            </a:r>
          </a:p>
          <a:p>
            <a:pPr marL="0" indent="0">
              <a:buNone/>
            </a:pPr>
            <a:r>
              <a:rPr lang="fi-FI" sz="110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	Kommenttipuheenvuorot:</a:t>
            </a:r>
            <a:endParaRPr lang="fi-FI" sz="110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fi-FI" sz="11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	Perustajaosakas </a:t>
            </a:r>
            <a:r>
              <a:rPr lang="fi-FI" sz="1100" b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Tommi Luukkonen</a:t>
            </a:r>
            <a:r>
              <a:rPr lang="fi-FI" sz="11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Arkkitehtipalvelu Oy</a:t>
            </a:r>
          </a:p>
          <a:p>
            <a:pPr marL="0" indent="0">
              <a:buNone/>
            </a:pPr>
            <a:r>
              <a:rPr lang="fi-FI" sz="1100" dirty="0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r>
              <a:rPr lang="fi-FI" sz="11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Toimitusjohtaja </a:t>
            </a:r>
            <a:r>
              <a:rPr lang="fi-FI" sz="1100" b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Marit </a:t>
            </a:r>
            <a:r>
              <a:rPr lang="fi-FI" sz="11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Sivén</a:t>
            </a:r>
            <a:r>
              <a:rPr lang="fi-FI" sz="11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Matti Eklund Oy</a:t>
            </a:r>
          </a:p>
          <a:p>
            <a:pPr marL="0" indent="0">
              <a:buNone/>
            </a:pPr>
            <a:r>
              <a:rPr lang="fi-FI" sz="11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12:25 	</a:t>
            </a:r>
            <a:r>
              <a:rPr lang="fi-FI" sz="12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Päätössanat </a:t>
            </a:r>
          </a:p>
          <a:p>
            <a:pPr marL="0" indent="0">
              <a:buNone/>
            </a:pPr>
            <a:r>
              <a:rPr lang="fi-FI" sz="11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fi-FI" sz="110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Toimitusjohtaja </a:t>
            </a:r>
            <a:r>
              <a:rPr lang="fi-FI" sz="11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Maria-Elena Ehrnrooth</a:t>
            </a:r>
            <a:r>
              <a:rPr lang="fi-FI" sz="110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RKL</a:t>
            </a:r>
          </a:p>
          <a:p>
            <a:pPr marL="0" indent="0">
              <a:buNone/>
            </a:pPr>
            <a:r>
              <a:rPr lang="fi-FI" sz="11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12:30 	Lounas sekä </a:t>
            </a:r>
            <a:r>
              <a:rPr lang="fi-FI" sz="110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Dekostudioon</a:t>
            </a:r>
            <a:r>
              <a:rPr lang="fi-FI" sz="11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tutustuminen </a:t>
            </a:r>
          </a:p>
          <a:p>
            <a:pPr lvl="1"/>
            <a:endParaRPr lang="fi-FI" sz="1400" dirty="0"/>
          </a:p>
          <a:p>
            <a:pPr marL="0" indent="0">
              <a:buNone/>
            </a:pP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539603"/>
      </p:ext>
    </p:extLst>
  </p:cSld>
  <p:clrMapOvr>
    <a:masterClrMapping/>
  </p:clrMapOvr>
</p:sld>
</file>

<file path=ppt/theme/theme1.xml><?xml version="1.0" encoding="utf-8"?>
<a:theme xmlns:a="http://schemas.openxmlformats.org/drawingml/2006/main" name="ArchwayVTI">
  <a:themeElements>
    <a:clrScheme name="Custom 1">
      <a:dk1>
        <a:sysClr val="windowText" lastClr="000000"/>
      </a:dk1>
      <a:lt1>
        <a:sysClr val="window" lastClr="FFFFFF"/>
      </a:lt1>
      <a:dk2>
        <a:srgbClr val="2E3A3C"/>
      </a:dk2>
      <a:lt2>
        <a:srgbClr val="EDE9E7"/>
      </a:lt2>
      <a:accent1>
        <a:srgbClr val="898470"/>
      </a:accent1>
      <a:accent2>
        <a:srgbClr val="7A8773"/>
      </a:accent2>
      <a:accent3>
        <a:srgbClr val="8C845E"/>
      </a:accent3>
      <a:accent4>
        <a:srgbClr val="9F7E56"/>
      </a:accent4>
      <a:accent5>
        <a:srgbClr val="9B7E69"/>
      </a:accent5>
      <a:accent6>
        <a:srgbClr val="AA7862"/>
      </a:accent6>
      <a:hlink>
        <a:srgbClr val="7A8773"/>
      </a:hlink>
      <a:folHlink>
        <a:srgbClr val="9F7E56"/>
      </a:folHlink>
    </a:clrScheme>
    <a:fontScheme name="Archway">
      <a:majorFont>
        <a:latin typeface="Felix Titling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wayVTI" id="{309F1D27-9968-4F93-BA7C-3666A757FD2E}" vid="{76D8E8FD-8787-4E56-A14A-C28BF58ABEE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C6B2B865F30AE4588B2F3E7BABEFCCE" ma:contentTypeVersion="17" ma:contentTypeDescription="Luo uusi asiakirja." ma:contentTypeScope="" ma:versionID="c2b61db5fb4e0d62315050850a33b70e">
  <xsd:schema xmlns:xsd="http://www.w3.org/2001/XMLSchema" xmlns:xs="http://www.w3.org/2001/XMLSchema" xmlns:p="http://schemas.microsoft.com/office/2006/metadata/properties" xmlns:ns2="c1de6643-f6a4-45ec-aa38-4d7143a523ef" xmlns:ns3="ffbdf9bf-e3e0-4aa8-86ae-96ed03841bfd" targetNamespace="http://schemas.microsoft.com/office/2006/metadata/properties" ma:root="true" ma:fieldsID="fbbafbfb5f12367019de756079d90b98" ns2:_="" ns3:_="">
    <xsd:import namespace="c1de6643-f6a4-45ec-aa38-4d7143a523ef"/>
    <xsd:import namespace="ffbdf9bf-e3e0-4aa8-86ae-96ed03841b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de6643-f6a4-45ec-aa38-4d7143a523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Kuvien tunnisteet" ma:readOnly="false" ma:fieldId="{5cf76f15-5ced-4ddc-b409-7134ff3c332f}" ma:taxonomyMulti="true" ma:sspId="0993a77c-346a-4936-94a6-9d75931ce8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bdf9bf-e3e0-4aa8-86ae-96ed03841bfd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c3393fd4-35d7-41cc-b5b9-c9004ddbe632}" ma:internalName="TaxCatchAll" ma:showField="CatchAllData" ma:web="ffbdf9bf-e3e0-4aa8-86ae-96ed03841b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65DCC8-5492-43B4-9AFB-D8C93A0D87D3}"/>
</file>

<file path=customXml/itemProps2.xml><?xml version="1.0" encoding="utf-8"?>
<ds:datastoreItem xmlns:ds="http://schemas.openxmlformats.org/officeDocument/2006/customXml" ds:itemID="{7FF76592-8990-4F3B-8D2E-D170BB269DA6}"/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116</Words>
  <Application>Microsoft Office PowerPoint</Application>
  <PresentationFormat>Laajakuva</PresentationFormat>
  <Paragraphs>43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9" baseType="lpstr">
      <vt:lpstr>Arial</vt:lpstr>
      <vt:lpstr>Calibri</vt:lpstr>
      <vt:lpstr>Felix Titling</vt:lpstr>
      <vt:lpstr>Goudy Old Style</vt:lpstr>
      <vt:lpstr>Helvetica</vt:lpstr>
      <vt:lpstr>Times New Roman</vt:lpstr>
      <vt:lpstr>ArchwayVTI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Kirsi  Mettälä</dc:creator>
  <cp:lastModifiedBy>Mikael Silventoinen</cp:lastModifiedBy>
  <cp:revision>6</cp:revision>
  <dcterms:created xsi:type="dcterms:W3CDTF">2023-10-19T09:07:57Z</dcterms:created>
  <dcterms:modified xsi:type="dcterms:W3CDTF">2023-11-01T07:55:31Z</dcterms:modified>
</cp:coreProperties>
</file>